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50.png"/><Relationship Id="rId18" Type="http://schemas.openxmlformats.org/officeDocument/2006/relationships/customXml" Target="../ink/ink10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7.xml"/><Relationship Id="rId17" Type="http://schemas.openxmlformats.org/officeDocument/2006/relationships/image" Target="../media/image77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.png"/><Relationship Id="rId10" Type="http://schemas.openxmlformats.org/officeDocument/2006/relationships/customXml" Target="../ink/ink6.xml"/><Relationship Id="rId19" Type="http://schemas.openxmlformats.org/officeDocument/2006/relationships/image" Target="../media/image78.png"/><Relationship Id="rId4" Type="http://schemas.openxmlformats.org/officeDocument/2006/relationships/customXml" Target="../ink/ink3.xml"/><Relationship Id="rId9" Type="http://schemas.openxmlformats.org/officeDocument/2006/relationships/image" Target="../media/image730.png"/><Relationship Id="rId1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4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image" Target="../media/image67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1491065" y="1573493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5296441" y="632246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그룹 85">
            <a:extLst>
              <a:ext uri="{FF2B5EF4-FFF2-40B4-BE49-F238E27FC236}">
                <a16:creationId xmlns:a16="http://schemas.microsoft.com/office/drawing/2014/main" id="{3E9AFF0C-6BD3-FD01-B8F9-4E6993CC72CB}"/>
              </a:ext>
            </a:extLst>
          </p:cNvPr>
          <p:cNvGrpSpPr/>
          <p:nvPr/>
        </p:nvGrpSpPr>
        <p:grpSpPr>
          <a:xfrm>
            <a:off x="433531" y="1205690"/>
            <a:ext cx="9967137" cy="3575130"/>
            <a:chOff x="433531" y="1205690"/>
            <a:chExt cx="9967137" cy="357513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A6EF732-41D7-B769-20BE-695ED30C434A}"/>
                </a:ext>
              </a:extLst>
            </p:cNvPr>
            <p:cNvGrpSpPr/>
            <p:nvPr/>
          </p:nvGrpSpPr>
          <p:grpSpPr>
            <a:xfrm>
              <a:off x="4335357" y="1205690"/>
              <a:ext cx="6065311" cy="2902237"/>
              <a:chOff x="1952375" y="596090"/>
              <a:chExt cx="6065311" cy="2902237"/>
            </a:xfrm>
          </p:grpSpPr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44B3131B-05C1-4900-7F65-00C14FFE6FD5}"/>
                  </a:ext>
                </a:extLst>
              </p:cNvPr>
              <p:cNvSpPr/>
              <p:nvPr/>
            </p:nvSpPr>
            <p:spPr>
              <a:xfrm rot="16200000">
                <a:off x="2968635" y="189487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2D87083-9C5F-E8A5-05D3-EF0C53833D9D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06911D1-D2BB-D873-487D-0A8C8D310527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99BC46F4-EDDA-7721-BC48-E3BFBB42BC2B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21EFBA1C-034D-B1AC-37A2-A44B031E56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CFEBBEBA-68B9-F661-2FDE-AAFD6FA8FB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5CD9675-F43F-826B-F5E7-8E6E7997986E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6AB20E4-A52B-A5BE-36DE-23754D104DF1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4CC6508F-2B42-2388-518A-212ABB9EFBFD}"/>
                      </a:ext>
                    </a:extLst>
                  </p:cNvPr>
                  <p:cNvSpPr/>
                  <p:nvPr/>
                </p:nvSpPr>
                <p:spPr>
                  <a:xfrm>
                    <a:off x="1754573" y="253995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B6C3651-6B36-6126-6384-DB1394023412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A553FCE-3817-632C-4934-A1F318AD45B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C7DFE73-3065-DFAA-DF9C-5B92E2C6A8B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6F785C5-058D-CF74-20F5-60E349EA9CB4}"/>
                  </a:ext>
                </a:extLst>
              </p:cNvPr>
              <p:cNvGrpSpPr/>
              <p:nvPr/>
            </p:nvGrpSpPr>
            <p:grpSpPr>
              <a:xfrm>
                <a:off x="2596785" y="1929042"/>
                <a:ext cx="203199" cy="203199"/>
                <a:chOff x="3075765" y="1466200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FF0BFAE9-0F9E-1DD6-2B87-73ACF73E40C4}"/>
                    </a:ext>
                  </a:extLst>
                </p:cNvPr>
                <p:cNvSpPr/>
                <p:nvPr/>
              </p:nvSpPr>
              <p:spPr>
                <a:xfrm>
                  <a:off x="3075765" y="1466200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1709171-8B66-C53B-89BE-4EF94D1578C3}"/>
                    </a:ext>
                  </a:extLst>
                </p:cNvPr>
                <p:cNvSpPr/>
                <p:nvPr/>
              </p:nvSpPr>
              <p:spPr>
                <a:xfrm>
                  <a:off x="3138542" y="1528977"/>
                  <a:ext cx="77643" cy="776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8DA0F77-1849-F3F5-BD70-19834FBD135B}"/>
                  </a:ext>
                </a:extLst>
              </p:cNvPr>
              <p:cNvGrpSpPr/>
              <p:nvPr/>
            </p:nvGrpSpPr>
            <p:grpSpPr>
              <a:xfrm>
                <a:off x="6150499" y="1719699"/>
                <a:ext cx="826913" cy="516194"/>
                <a:chOff x="5511957" y="2550279"/>
                <a:chExt cx="826913" cy="516194"/>
              </a:xfrm>
              <a:scene3d>
                <a:camera prst="orthographicFront">
                  <a:rot lat="0" lon="0" rev="1800000"/>
                </a:camera>
                <a:lightRig rig="threePt" dir="t"/>
              </a:scene3d>
            </p:grpSpPr>
            <p:sp>
              <p:nvSpPr>
                <p:cNvPr id="53" name="이등변 삼각형 52">
                  <a:extLst>
                    <a:ext uri="{FF2B5EF4-FFF2-40B4-BE49-F238E27FC236}">
                      <a16:creationId xmlns:a16="http://schemas.microsoft.com/office/drawing/2014/main" id="{99D7D9B8-2995-F672-0179-FF180D7C9069}"/>
                    </a:ext>
                  </a:extLst>
                </p:cNvPr>
                <p:cNvSpPr/>
                <p:nvPr/>
              </p:nvSpPr>
              <p:spPr>
                <a:xfrm rot="16200000">
                  <a:off x="6062355" y="267211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CF04B4D-0797-7FA9-D100-837B1BED2867}"/>
                    </a:ext>
                  </a:extLst>
                </p:cNvPr>
                <p:cNvSpPr/>
                <p:nvPr/>
              </p:nvSpPr>
              <p:spPr>
                <a:xfrm>
                  <a:off x="5511957" y="255027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A0E52498-9445-66AD-B65D-DCAC0AC7E6A9}"/>
                  </a:ext>
                </a:extLst>
              </p:cNvPr>
              <p:cNvGrpSpPr/>
              <p:nvPr/>
            </p:nvGrpSpPr>
            <p:grpSpPr>
              <a:xfrm>
                <a:off x="5775248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FAB4FF13-6302-17D3-31EF-EBC8AAA35D36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D31C9555-F79B-A3C3-4C1C-2F23287CFE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화살표 연결선 58">
                    <a:extLst>
                      <a:ext uri="{FF2B5EF4-FFF2-40B4-BE49-F238E27FC236}">
                        <a16:creationId xmlns:a16="http://schemas.microsoft.com/office/drawing/2014/main" id="{3188262D-14E1-2787-1152-4382E789FE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8D9015F9-FF8A-4C6B-BD0E-FFDD253BDA6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3C1FD63-9118-2B4C-D49C-D7711FF2B13C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2" name="타원 61">
                    <a:extLst>
                      <a:ext uri="{FF2B5EF4-FFF2-40B4-BE49-F238E27FC236}">
                        <a16:creationId xmlns:a16="http://schemas.microsoft.com/office/drawing/2014/main" id="{1F1831BD-3F9E-41C1-03D8-483B03DB89F6}"/>
                      </a:ext>
                    </a:extLst>
                  </p:cNvPr>
                  <p:cNvSpPr/>
                  <p:nvPr/>
                </p:nvSpPr>
                <p:spPr>
                  <a:xfrm>
                    <a:off x="1754573" y="253995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902DF0DF-B412-29F7-2CA8-574C49CFB3F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BC0497D-60E7-4826-3EF0-56B7B7BC4FF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882405C-FD61-D6B0-E3DF-6E79EDA8F045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11F0920-9BD6-F8E8-7E1A-7A858452B031}"/>
                  </a:ext>
                </a:extLst>
              </p:cNvPr>
              <p:cNvGrpSpPr/>
              <p:nvPr/>
            </p:nvGrpSpPr>
            <p:grpSpPr>
              <a:xfrm>
                <a:off x="6344287" y="1929042"/>
                <a:ext cx="203199" cy="203199"/>
                <a:chOff x="3075765" y="1466200"/>
                <a:chExt cx="203199" cy="203199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D7212AC9-4114-8364-A8EF-B587E9CD1537}"/>
                    </a:ext>
                  </a:extLst>
                </p:cNvPr>
                <p:cNvSpPr/>
                <p:nvPr/>
              </p:nvSpPr>
              <p:spPr>
                <a:xfrm>
                  <a:off x="3075765" y="1466200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3DC36EAB-8535-AA77-580D-9CF94DA5C2EA}"/>
                    </a:ext>
                  </a:extLst>
                </p:cNvPr>
                <p:cNvSpPr/>
                <p:nvPr/>
              </p:nvSpPr>
              <p:spPr>
                <a:xfrm>
                  <a:off x="3138542" y="1528977"/>
                  <a:ext cx="77643" cy="7764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A8E686-31ED-376C-0E6A-731A1D301086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4C12990-49F3-994E-8175-C8BC8A88752D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2075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71" name="화살표: 오른쪽 70">
                <a:extLst>
                  <a:ext uri="{FF2B5EF4-FFF2-40B4-BE49-F238E27FC236}">
                    <a16:creationId xmlns:a16="http://schemas.microsoft.com/office/drawing/2014/main" id="{7B1AE7ED-29D0-C474-5D05-DCAAFCC88E07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BB5A22E-D956-83EE-A8FD-C31E1DAFE779}"/>
                  </a:ext>
                </a:extLst>
              </p:cNvPr>
              <p:cNvSpPr txBox="1"/>
              <p:nvPr/>
            </p:nvSpPr>
            <p:spPr>
              <a:xfrm>
                <a:off x="2409303" y="2075522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08EACC-2EDD-3D0C-80D3-9798EA6C487B}"/>
                  </a:ext>
                </a:extLst>
              </p:cNvPr>
              <p:cNvSpPr txBox="1"/>
              <p:nvPr/>
            </p:nvSpPr>
            <p:spPr>
              <a:xfrm>
                <a:off x="2578110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ACB970F-5EFE-AFC4-53AF-4A6B7600793A}"/>
                  </a:ext>
                </a:extLst>
              </p:cNvPr>
              <p:cNvSpPr txBox="1"/>
              <p:nvPr/>
            </p:nvSpPr>
            <p:spPr>
              <a:xfrm>
                <a:off x="6179362" y="2083199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88F50AB-9953-BF02-8A1C-06B59FB864A6}"/>
                  </a:ext>
                </a:extLst>
              </p:cNvPr>
              <p:cNvSpPr txBox="1"/>
              <p:nvPr/>
            </p:nvSpPr>
            <p:spPr>
              <a:xfrm>
                <a:off x="6348169" y="2083199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화살표: 원형 76">
                <a:extLst>
                  <a:ext uri="{FF2B5EF4-FFF2-40B4-BE49-F238E27FC236}">
                    <a16:creationId xmlns:a16="http://schemas.microsoft.com/office/drawing/2014/main" id="{381841FF-213F-B8BA-110D-B810D5C9A93B}"/>
                  </a:ext>
                </a:extLst>
              </p:cNvPr>
              <p:cNvSpPr/>
              <p:nvPr/>
            </p:nvSpPr>
            <p:spPr>
              <a:xfrm rot="7190160" flipH="1">
                <a:off x="6743313" y="1794224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B5064E8-31F5-435C-8BDF-1A9CE593A9FB}"/>
                </a:ext>
              </a:extLst>
            </p:cNvPr>
            <p:cNvGrpSpPr/>
            <p:nvPr/>
          </p:nvGrpSpPr>
          <p:grpSpPr>
            <a:xfrm>
              <a:off x="433531" y="1205690"/>
              <a:ext cx="3378356" cy="3575130"/>
              <a:chOff x="542173" y="1205690"/>
              <a:chExt cx="3378356" cy="3575130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6F7B7AB8-C0E0-C7CE-C6F1-E9B3F4DF3D46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80" name="그림 79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B9D43541-CBF7-1143-40F4-E176BE53B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A681F3-4292-5E7E-CDED-BA0D2DD220A2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70D73F7-5C76-D1AC-F34C-19764799FD00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894CDEC-D923-7C9C-9D06-821A7685D03A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E20AE3-2851-BD75-7876-4BDD491E238B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73DFFE8D-49F7-2CDE-F561-4A0316B20AA2}"/>
              </a:ext>
            </a:extLst>
          </p:cNvPr>
          <p:cNvGrpSpPr/>
          <p:nvPr/>
        </p:nvGrpSpPr>
        <p:grpSpPr>
          <a:xfrm>
            <a:off x="1065104" y="1930487"/>
            <a:ext cx="10128280" cy="3612333"/>
            <a:chOff x="1065104" y="1930487"/>
            <a:chExt cx="10128280" cy="361233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FEDE30F-A030-C1EA-CCCE-C373A2BE9D21}"/>
                </a:ext>
              </a:extLst>
            </p:cNvPr>
            <p:cNvGrpSpPr/>
            <p:nvPr/>
          </p:nvGrpSpPr>
          <p:grpSpPr>
            <a:xfrm>
              <a:off x="5063460" y="1930487"/>
              <a:ext cx="6129924" cy="2939440"/>
              <a:chOff x="1990060" y="1930487"/>
              <a:chExt cx="6129924" cy="293944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42B1ED-0731-75AD-DAFF-214CD44065F0}"/>
                  </a:ext>
                </a:extLst>
              </p:cNvPr>
              <p:cNvSpPr txBox="1"/>
              <p:nvPr/>
            </p:nvSpPr>
            <p:spPr>
              <a:xfrm>
                <a:off x="2326449" y="19676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D46491E-75E7-E6DA-2D22-2061BFD7465E}"/>
                  </a:ext>
                </a:extLst>
              </p:cNvPr>
              <p:cNvSpPr txBox="1"/>
              <p:nvPr/>
            </p:nvSpPr>
            <p:spPr>
              <a:xfrm>
                <a:off x="6002723" y="1930487"/>
                <a:ext cx="1992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71" name="화살표: 오른쪽 70">
                <a:extLst>
                  <a:ext uri="{FF2B5EF4-FFF2-40B4-BE49-F238E27FC236}">
                    <a16:creationId xmlns:a16="http://schemas.microsoft.com/office/drawing/2014/main" id="{976AAC39-F001-1D76-45B4-7617DCBDED9E}"/>
                  </a:ext>
                </a:extLst>
              </p:cNvPr>
              <p:cNvSpPr/>
              <p:nvPr/>
            </p:nvSpPr>
            <p:spPr>
              <a:xfrm>
                <a:off x="4675542" y="31710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1D8B0C83-6953-9E2D-74A5-B64518C23644}"/>
                  </a:ext>
                </a:extLst>
              </p:cNvPr>
              <p:cNvGrpSpPr/>
              <p:nvPr/>
            </p:nvGrpSpPr>
            <p:grpSpPr>
              <a:xfrm>
                <a:off x="1990060" y="2476633"/>
                <a:ext cx="2242438" cy="2393294"/>
                <a:chOff x="2027746" y="2476633"/>
                <a:chExt cx="2242438" cy="2393294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14CBD44B-6BC7-0A3D-6A1B-81433AE1CDC1}"/>
                    </a:ext>
                  </a:extLst>
                </p:cNvPr>
                <p:cNvGrpSpPr/>
                <p:nvPr/>
              </p:nvGrpSpPr>
              <p:grpSpPr>
                <a:xfrm>
                  <a:off x="2418237" y="2893824"/>
                  <a:ext cx="561811" cy="767009"/>
                  <a:chOff x="2418237" y="2893824"/>
                  <a:chExt cx="561811" cy="767009"/>
                </a:xfrm>
              </p:grpSpPr>
              <p:sp>
                <p:nvSpPr>
                  <p:cNvPr id="52" name="이등변 삼각형 51">
                    <a:extLst>
                      <a:ext uri="{FF2B5EF4-FFF2-40B4-BE49-F238E27FC236}">
                        <a16:creationId xmlns:a16="http://schemas.microsoft.com/office/drawing/2014/main" id="{66317CED-9098-3725-2A13-8C0A6B4E65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AFB75E42-D1AB-C2B9-E3CC-5B1E1D19CE51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9DB407C5-2682-EAE7-C3C5-514DCFF686C5}"/>
                    </a:ext>
                  </a:extLst>
                </p:cNvPr>
                <p:cNvGrpSpPr/>
                <p:nvPr/>
              </p:nvGrpSpPr>
              <p:grpSpPr>
                <a:xfrm>
                  <a:off x="2027746" y="24766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D52C0523-D81A-A668-B5FB-7F8AEF61E8DD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" name="직선 화살표 연결선 8">
                      <a:extLst>
                        <a:ext uri="{FF2B5EF4-FFF2-40B4-BE49-F238E27FC236}">
                          <a16:creationId xmlns:a16="http://schemas.microsoft.com/office/drawing/2014/main" id="{31F884A8-D624-E1D1-7507-099DC723F4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직선 화살표 연결선 9">
                      <a:extLst>
                        <a:ext uri="{FF2B5EF4-FFF2-40B4-BE49-F238E27FC236}">
                          <a16:creationId xmlns:a16="http://schemas.microsoft.com/office/drawing/2014/main" id="{EE1EB26B-064C-D03F-BC9F-DCC1FC92C0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9BC80990-ED83-74B1-5346-6A4C75683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1E05228D-A8D4-5CAF-99B2-9559F4D60F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5" name="타원 14">
                      <a:extLst>
                        <a:ext uri="{FF2B5EF4-FFF2-40B4-BE49-F238E27FC236}">
                          <a16:creationId xmlns:a16="http://schemas.microsoft.com/office/drawing/2014/main" id="{87C18DBC-D188-F0D5-FAD7-4FE7501CE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3809" y="2541999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996A1B11-3605-8380-8839-8FD41DC355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E5B2BE0D-0981-FCD4-E71A-6C94E9D488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D5272254-C932-DF6B-D374-047DA1839C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2604405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CBA8368-BAE2-8CBF-6B6D-130201E677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2611963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226BC7E-19C8-8B88-ED74-B1667CAD0A30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BAE1A83-2DAE-B9D4-8935-363274B5C20F}"/>
                    </a:ext>
                  </a:extLst>
                </p:cNvPr>
                <p:cNvGrpSpPr/>
                <p:nvPr/>
              </p:nvGrpSpPr>
              <p:grpSpPr>
                <a:xfrm>
                  <a:off x="2596785" y="3300642"/>
                  <a:ext cx="203199" cy="203199"/>
                  <a:chOff x="2596785" y="3717287"/>
                  <a:chExt cx="203199" cy="203199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D1747338-BF48-8E44-557F-A4991CA31B63}"/>
                      </a:ext>
                    </a:extLst>
                  </p:cNvPr>
                  <p:cNvSpPr/>
                  <p:nvPr/>
                </p:nvSpPr>
                <p:spPr>
                  <a:xfrm>
                    <a:off x="2596785" y="3717287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" name="직선 연결선 2">
                    <a:extLst>
                      <a:ext uri="{FF2B5EF4-FFF2-40B4-BE49-F238E27FC236}">
                        <a16:creationId xmlns:a16="http://schemas.microsoft.com/office/drawing/2014/main" id="{6F099E63-607E-9697-3B7D-C64DB4F293E0}"/>
                      </a:ext>
                    </a:extLst>
                  </p:cNvPr>
                  <p:cNvCxnSpPr>
                    <a:stCxn id="49" idx="3"/>
                    <a:endCxn id="49" idx="7"/>
                  </p:cNvCxnSpPr>
                  <p:nvPr/>
                </p:nvCxnSpPr>
                <p:spPr>
                  <a:xfrm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" name="직선 연결선 3">
                    <a:extLst>
                      <a:ext uri="{FF2B5EF4-FFF2-40B4-BE49-F238E27FC236}">
                        <a16:creationId xmlns:a16="http://schemas.microsoft.com/office/drawing/2014/main" id="{2FB291E1-0838-D928-9324-942996376C5A}"/>
                      </a:ext>
                    </a:extLst>
                  </p:cNvPr>
                  <p:cNvCxnSpPr>
                    <a:cxnSpLocks/>
                    <a:stCxn id="49" idx="5"/>
                    <a:endCxn id="49" idx="1"/>
                  </p:cNvCxnSpPr>
                  <p:nvPr/>
                </p:nvCxnSpPr>
                <p:spPr>
                  <a:xfrm flipH="1"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0F8E877A-C376-9CB6-FAA9-7B7DC31ECF75}"/>
                  </a:ext>
                </a:extLst>
              </p:cNvPr>
              <p:cNvGrpSpPr/>
              <p:nvPr/>
            </p:nvGrpSpPr>
            <p:grpSpPr>
              <a:xfrm>
                <a:off x="5877546" y="2476633"/>
                <a:ext cx="2242438" cy="2393294"/>
                <a:chOff x="5943964" y="2476633"/>
                <a:chExt cx="2242438" cy="2393294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E527D614-706F-B22D-E176-5A3E067D7434}"/>
                    </a:ext>
                  </a:extLst>
                </p:cNvPr>
                <p:cNvGrpSpPr/>
                <p:nvPr/>
              </p:nvGrpSpPr>
              <p:grpSpPr>
                <a:xfrm>
                  <a:off x="6388457" y="2946895"/>
                  <a:ext cx="561811" cy="767009"/>
                  <a:chOff x="2418237" y="2893824"/>
                  <a:chExt cx="561811" cy="767009"/>
                </a:xfrm>
                <a:scene3d>
                  <a:camera prst="orthographicFront">
                    <a:rot lat="0" lon="0" rev="19800000"/>
                  </a:camera>
                  <a:lightRig rig="threePt" dir="t"/>
                </a:scene3d>
              </p:grpSpPr>
              <p:sp>
                <p:nvSpPr>
                  <p:cNvPr id="40" name="이등변 삼각형 39">
                    <a:extLst>
                      <a:ext uri="{FF2B5EF4-FFF2-40B4-BE49-F238E27FC236}">
                        <a16:creationId xmlns:a16="http://schemas.microsoft.com/office/drawing/2014/main" id="{C4FCA1F0-EF18-8B23-39A2-A848321653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E441A5A9-53B1-38C6-BFD0-8E0A98AD50AE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B70AA99F-828C-0450-3222-C6FB7ACFE03F}"/>
                    </a:ext>
                  </a:extLst>
                </p:cNvPr>
                <p:cNvGrpSpPr/>
                <p:nvPr/>
              </p:nvGrpSpPr>
              <p:grpSpPr>
                <a:xfrm>
                  <a:off x="5943964" y="24766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0EF76B58-E073-3596-7B81-00646278676D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45" name="직선 화살표 연결선 44">
                      <a:extLst>
                        <a:ext uri="{FF2B5EF4-FFF2-40B4-BE49-F238E27FC236}">
                          <a16:creationId xmlns:a16="http://schemas.microsoft.com/office/drawing/2014/main" id="{02F0341D-65EF-453C-C00A-4B1E931721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직선 화살표 연결선 45">
                      <a:extLst>
                        <a:ext uri="{FF2B5EF4-FFF2-40B4-BE49-F238E27FC236}">
                          <a16:creationId xmlns:a16="http://schemas.microsoft.com/office/drawing/2014/main" id="{27596B11-84A4-B1B3-02EA-7C6272F7B3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FB1D9617-E4D2-A1AE-8080-A59B05D7C8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A7BA1F9C-B777-C73F-FC42-17EEAA1B7E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BB6D0E84-BA46-F09E-D6D5-9C75141F2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3809" y="2541999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2D3B4277-C5AE-7038-8216-4654BD5214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D280DA8-D9F8-4249-D437-D05859E1BC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E0E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FD863C0F-2EF0-0074-AE7B-B883F3C968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2604405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86CE0BAC-F4CE-177A-DEFE-7A6C3C44C2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0501" y="2611963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AE66238-4A89-1FA7-0C72-1C3684CB2D2D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813AB53F-4765-60BF-6E52-B0915A28B10F}"/>
                    </a:ext>
                  </a:extLst>
                </p:cNvPr>
                <p:cNvGrpSpPr/>
                <p:nvPr/>
              </p:nvGrpSpPr>
              <p:grpSpPr>
                <a:xfrm>
                  <a:off x="6513003" y="3300642"/>
                  <a:ext cx="203199" cy="203199"/>
                  <a:chOff x="2596785" y="3717287"/>
                  <a:chExt cx="203199" cy="203199"/>
                </a:xfrm>
              </p:grpSpPr>
              <p:sp>
                <p:nvSpPr>
                  <p:cNvPr id="78" name="타원 77">
                    <a:extLst>
                      <a:ext uri="{FF2B5EF4-FFF2-40B4-BE49-F238E27FC236}">
                        <a16:creationId xmlns:a16="http://schemas.microsoft.com/office/drawing/2014/main" id="{5689326A-D913-1788-5A39-4EDE565EA1C0}"/>
                      </a:ext>
                    </a:extLst>
                  </p:cNvPr>
                  <p:cNvSpPr/>
                  <p:nvPr/>
                </p:nvSpPr>
                <p:spPr>
                  <a:xfrm>
                    <a:off x="2596785" y="3717287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E6D8A653-09A6-A95C-8E87-0ED86DF68212}"/>
                      </a:ext>
                    </a:extLst>
                  </p:cNvPr>
                  <p:cNvCxnSpPr>
                    <a:stCxn id="78" idx="3"/>
                    <a:endCxn id="78" idx="7"/>
                  </p:cNvCxnSpPr>
                  <p:nvPr/>
                </p:nvCxnSpPr>
                <p:spPr>
                  <a:xfrm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직선 연결선 79">
                    <a:extLst>
                      <a:ext uri="{FF2B5EF4-FFF2-40B4-BE49-F238E27FC236}">
                        <a16:creationId xmlns:a16="http://schemas.microsoft.com/office/drawing/2014/main" id="{2FD37EE0-C406-DD0D-D3D3-5A93DFAD7CE9}"/>
                      </a:ext>
                    </a:extLst>
                  </p:cNvPr>
                  <p:cNvCxnSpPr>
                    <a:cxnSpLocks/>
                    <a:stCxn id="78" idx="5"/>
                    <a:endCxn id="78" idx="1"/>
                  </p:cNvCxnSpPr>
                  <p:nvPr/>
                </p:nvCxnSpPr>
                <p:spPr>
                  <a:xfrm flipH="1" flipV="1">
                    <a:off x="2626543" y="3747045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3" name="화살표: 원형 82">
                <a:extLst>
                  <a:ext uri="{FF2B5EF4-FFF2-40B4-BE49-F238E27FC236}">
                    <a16:creationId xmlns:a16="http://schemas.microsoft.com/office/drawing/2014/main" id="{3ACB3214-E194-8E80-A7C9-76F02341E6B0}"/>
                  </a:ext>
                </a:extLst>
              </p:cNvPr>
              <p:cNvSpPr/>
              <p:nvPr/>
            </p:nvSpPr>
            <p:spPr>
              <a:xfrm rot="464158">
                <a:off x="6282363" y="2607752"/>
                <a:ext cx="523422" cy="519221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45C7D0CC-FC6B-16B7-FBFD-F76DC53CA04A}"/>
                </a:ext>
              </a:extLst>
            </p:cNvPr>
            <p:cNvGrpSpPr/>
            <p:nvPr/>
          </p:nvGrpSpPr>
          <p:grpSpPr>
            <a:xfrm>
              <a:off x="1065104" y="1967690"/>
              <a:ext cx="3378356" cy="3575130"/>
              <a:chOff x="542173" y="1205690"/>
              <a:chExt cx="3378356" cy="3575130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467CA68C-1AE1-686A-3ACC-6D22A3682F69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88" name="그림 87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0C876A9-BEC9-FDF0-1DF4-44A00BA603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841888F-C65A-8334-4AA2-224D07DA01AF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5A6ED2E-B5DE-77B2-4598-E8154151D62C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33D5469-7F0E-2708-C662-9A1B7AC43E26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7ED3E37-DC75-B7C3-1DC1-1D6531803669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FF63E53-DD38-91E3-4FCC-5601F660A2C1}"/>
              </a:ext>
            </a:extLst>
          </p:cNvPr>
          <p:cNvGrpSpPr/>
          <p:nvPr/>
        </p:nvGrpSpPr>
        <p:grpSpPr>
          <a:xfrm>
            <a:off x="506402" y="1751790"/>
            <a:ext cx="10412232" cy="3575130"/>
            <a:chOff x="506402" y="1751790"/>
            <a:chExt cx="10412232" cy="3575130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39073" y="1789203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9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43790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32E7EF70-AEA9-D5C2-94C6-B941CB74ED04}"/>
                </a:ext>
              </a:extLst>
            </p:cNvPr>
            <p:cNvGrpSpPr/>
            <p:nvPr/>
          </p:nvGrpSpPr>
          <p:grpSpPr>
            <a:xfrm>
              <a:off x="506402" y="1751790"/>
              <a:ext cx="3378356" cy="3575130"/>
              <a:chOff x="542173" y="1205690"/>
              <a:chExt cx="3378356" cy="357513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5682D7C2-CF37-FAD5-4241-EAC5271C1EB3}"/>
                  </a:ext>
                </a:extLst>
              </p:cNvPr>
              <p:cNvGrpSpPr/>
              <p:nvPr/>
            </p:nvGrpSpPr>
            <p:grpSpPr>
              <a:xfrm>
                <a:off x="542173" y="1575022"/>
                <a:ext cx="3378356" cy="3205798"/>
                <a:chOff x="5334541" y="2337870"/>
                <a:chExt cx="3466734" cy="3289662"/>
              </a:xfrm>
            </p:grpSpPr>
            <p:pic>
              <p:nvPicPr>
                <p:cNvPr id="110" name="그림 109" descr="텍스트, 라인, 도표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AA79436-0B77-E751-84AE-B79B316CF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15839"/>
                <a:stretch>
                  <a:fillRect/>
                </a:stretch>
              </p:blipFill>
              <p:spPr>
                <a:xfrm>
                  <a:off x="5334541" y="2337870"/>
                  <a:ext cx="3466734" cy="3289662"/>
                </a:xfrm>
                <a:prstGeom prst="rect">
                  <a:avLst/>
                </a:prstGeom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60E34B3-4262-F1BA-BF99-9F705B732884}"/>
                    </a:ext>
                  </a:extLst>
                </p:cNvPr>
                <p:cNvSpPr txBox="1"/>
                <p:nvPr/>
              </p:nvSpPr>
              <p:spPr>
                <a:xfrm>
                  <a:off x="6614160" y="4670271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30B907E-5612-E528-5BC8-69A12998ACB4}"/>
                    </a:ext>
                  </a:extLst>
                </p:cNvPr>
                <p:cNvSpPr txBox="1"/>
                <p:nvPr/>
              </p:nvSpPr>
              <p:spPr>
                <a:xfrm>
                  <a:off x="8016240" y="3435630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BDD0A3A-A329-F0F0-7344-223E833762F4}"/>
                    </a:ext>
                  </a:extLst>
                </p:cNvPr>
                <p:cNvSpPr txBox="1"/>
                <p:nvPr/>
              </p:nvSpPr>
              <p:spPr>
                <a:xfrm>
                  <a:off x="7559040" y="2521257"/>
                  <a:ext cx="7168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시계 방향</a:t>
                  </a: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4E8048E-7553-694F-BBE8-0CD8A2E719D8}"/>
                  </a:ext>
                </a:extLst>
              </p:cNvPr>
              <p:cNvSpPr txBox="1"/>
              <p:nvPr/>
            </p:nvSpPr>
            <p:spPr>
              <a:xfrm>
                <a:off x="1507522" y="120569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23133"/>
              </p:ext>
            </p:extLst>
          </p:nvPr>
        </p:nvGraphicFramePr>
        <p:xfrm>
          <a:off x="7403540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9002407" y="12128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512519" y="31018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52803" y="305250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728129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75148" y="44494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52271" y="31528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52803" y="44425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901256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912523" y="14635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86322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81904" y="28678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27551"/>
              </p:ext>
            </p:extLst>
          </p:nvPr>
        </p:nvGraphicFramePr>
        <p:xfrm>
          <a:off x="1578964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93750" y="21444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57587" y="21935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51102" y="21444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903553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82182" y="42548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76680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38548" y="14635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61746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336460" y="29171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805953" y="18804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45957" y="29130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631167" y="47918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66468" y="47918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52097"/>
              </p:ext>
            </p:extLst>
          </p:nvPr>
        </p:nvGraphicFramePr>
        <p:xfrm>
          <a:off x="41416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7404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2505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908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951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4132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943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908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6393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6505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9243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6199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blipFill>
                <a:blip r:embed="rId2"/>
                <a:stretch>
                  <a:fillRect l="-8247" r="-8247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3634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6107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13424</TotalTime>
  <Words>570</Words>
  <Application>Microsoft Office PowerPoint</Application>
  <PresentationFormat>와이드스크린</PresentationFormat>
  <Paragraphs>304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JINSOL KIM</cp:lastModifiedBy>
  <cp:revision>28</cp:revision>
  <dcterms:created xsi:type="dcterms:W3CDTF">2025-02-07T19:37:02Z</dcterms:created>
  <dcterms:modified xsi:type="dcterms:W3CDTF">2025-12-16T06:32:23Z</dcterms:modified>
</cp:coreProperties>
</file>